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80" r:id="rId4"/>
    <p:sldId id="257" r:id="rId5"/>
    <p:sldId id="281" r:id="rId6"/>
    <p:sldId id="262" r:id="rId7"/>
    <p:sldId id="261" r:id="rId8"/>
    <p:sldId id="282" r:id="rId9"/>
    <p:sldId id="283" r:id="rId10"/>
    <p:sldId id="284" r:id="rId11"/>
    <p:sldId id="285" r:id="rId12"/>
    <p:sldId id="286" r:id="rId13"/>
    <p:sldId id="291" r:id="rId14"/>
    <p:sldId id="287" r:id="rId15"/>
    <p:sldId id="288" r:id="rId16"/>
    <p:sldId id="259" r:id="rId17"/>
    <p:sldId id="260" r:id="rId18"/>
    <p:sldId id="263" r:id="rId19"/>
    <p:sldId id="268" r:id="rId20"/>
    <p:sldId id="264" r:id="rId21"/>
    <p:sldId id="265" r:id="rId22"/>
    <p:sldId id="289" r:id="rId23"/>
    <p:sldId id="271" r:id="rId24"/>
    <p:sldId id="290" r:id="rId25"/>
    <p:sldId id="273" r:id="rId26"/>
    <p:sldId id="274" r:id="rId27"/>
    <p:sldId id="272" r:id="rId28"/>
    <p:sldId id="269" r:id="rId29"/>
    <p:sldId id="270" r:id="rId30"/>
    <p:sldId id="279" r:id="rId31"/>
    <p:sldId id="276" r:id="rId32"/>
    <p:sldId id="266" r:id="rId33"/>
    <p:sldId id="278" r:id="rId34"/>
    <p:sldId id="277" r:id="rId35"/>
    <p:sldId id="267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FCE02-7FC8-4709-A64C-2DC607229536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88152-6130-4045-833C-EB29D5819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FCE02-7FC8-4709-A64C-2DC607229536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88152-6130-4045-833C-EB29D5819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FCE02-7FC8-4709-A64C-2DC607229536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88152-6130-4045-833C-EB29D5819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FCE02-7FC8-4709-A64C-2DC607229536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88152-6130-4045-833C-EB29D5819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FCE02-7FC8-4709-A64C-2DC607229536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88152-6130-4045-833C-EB29D5819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FCE02-7FC8-4709-A64C-2DC607229536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88152-6130-4045-833C-EB29D5819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FCE02-7FC8-4709-A64C-2DC607229536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88152-6130-4045-833C-EB29D5819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FCE02-7FC8-4709-A64C-2DC607229536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88152-6130-4045-833C-EB29D5819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FCE02-7FC8-4709-A64C-2DC607229536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88152-6130-4045-833C-EB29D5819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FCE02-7FC8-4709-A64C-2DC607229536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88152-6130-4045-833C-EB29D5819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FCE02-7FC8-4709-A64C-2DC607229536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5088152-6130-4045-833C-EB29D5819A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A9FCE02-7FC8-4709-A64C-2DC607229536}" type="datetimeFigureOut">
              <a:rPr lang="ru-RU" smtClean="0"/>
              <a:pPr/>
              <a:t>13.01.2020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5088152-6130-4045-833C-EB29D5819A0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7851648" cy="3096344"/>
          </a:xfrm>
        </p:spPr>
        <p:txBody>
          <a:bodyPr>
            <a:noAutofit/>
          </a:bodyPr>
          <a:lstStyle/>
          <a:p>
            <a:pPr algn="ctr"/>
            <a:r>
              <a:rPr lang="ru-RU" sz="8800" dirty="0" smtClean="0">
                <a:latin typeface="Times New Roman" pitchFamily="18" charset="0"/>
                <a:cs typeface="Times New Roman" pitchFamily="18" charset="0"/>
              </a:rPr>
              <a:t>Я - гражданин России!</a:t>
            </a:r>
            <a:endParaRPr lang="ru-RU" sz="8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20072" y="4365104"/>
            <a:ext cx="33123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МБДОУ 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49500008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404664"/>
            <a:ext cx="7056784" cy="6453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Арсенальная башня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3594-Nikolskaya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4618856" cy="242088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Никольская башня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60166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301447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3888432" cy="165618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Спасская башня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382510_origin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878" r="5113"/>
          <a:stretch>
            <a:fillRect/>
          </a:stretch>
        </p:blipFill>
        <p:spPr>
          <a:xfrm>
            <a:off x="-171657" y="0"/>
            <a:ext cx="9315657" cy="68580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5fd3acbd6d53e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90872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Царь пушка 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31119064345-428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6176" y="1844824"/>
            <a:ext cx="2304256" cy="134076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Царь колокол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loft_slider_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8784976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691680" y="476672"/>
            <a:ext cx="62846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Собор Василия - Блаженного</a:t>
            </a:r>
            <a:endParaRPr lang="ru-RU" sz="36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царицын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8672797" cy="6410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924712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chemeClr val="tx1"/>
                </a:solidFill>
              </a:rPr>
              <a:t>Музей –заповедник Царицыно</a:t>
            </a:r>
            <a:endParaRPr lang="ru-RU" sz="4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9-009-Rossijskij-fla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1877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650185" y="1340768"/>
            <a:ext cx="3493815" cy="4941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6.jpg"/>
          <p:cNvPicPr>
            <a:picLocks noChangeAspect="1"/>
          </p:cNvPicPr>
          <p:nvPr/>
        </p:nvPicPr>
        <p:blipFill>
          <a:blip r:embed="rId3" cstate="print"/>
          <a:srcRect t="13227" r="2351" b="15350"/>
          <a:stretch>
            <a:fillRect/>
          </a:stretch>
        </p:blipFill>
        <p:spPr>
          <a:xfrm>
            <a:off x="0" y="1340768"/>
            <a:ext cx="6012160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259632" y="404664"/>
            <a:ext cx="40383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Флаг России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17-029-Rossijskaja-Konstitutsij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774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8257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4478351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zuivcyvp jczwlad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УРАЛ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2555_Klipart_vsego_ponemnogu_stela_artemovskiy_1411745939_origin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8964487" cy="6423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_b4955_6c97e943_ori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2463" r="17339"/>
          <a:stretch>
            <a:fillRect/>
          </a:stretch>
        </p:blipFill>
        <p:spPr>
          <a:xfrm>
            <a:off x="0" y="0"/>
            <a:ext cx="9144000" cy="691033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6409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Памятник Артему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1929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zheleznodorozhnyiy_vokz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268760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Вокзал</a:t>
            </a:r>
            <a:endParaRPr lang="ru-RU" sz="7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16_02_26_14_53_377445_1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25509" r="26307"/>
          <a:stretch>
            <a:fillRect/>
          </a:stretch>
        </p:blipFill>
        <p:spPr>
          <a:xfrm>
            <a:off x="1691680" y="836712"/>
            <a:ext cx="5508104" cy="6021288"/>
          </a:xfrm>
        </p:spPr>
      </p:pic>
      <p:sp>
        <p:nvSpPr>
          <p:cNvPr id="5" name="TextBox 4"/>
          <p:cNvSpPr txBox="1"/>
          <p:nvPr/>
        </p:nvSpPr>
        <p:spPr>
          <a:xfrm>
            <a:off x="1187624" y="0"/>
            <a:ext cx="6840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Герб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85728"/>
            <a:ext cx="8215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AnastasiaScript" pitchFamily="2" charset="0"/>
              </a:rPr>
              <a:t>Развивающая среда в детском саду</a:t>
            </a:r>
            <a:endParaRPr lang="ru-RU" sz="4800" b="1" dirty="0">
              <a:solidFill>
                <a:srgbClr val="7030A0"/>
              </a:solidFill>
              <a:latin typeface="AnastasiaScript" pitchFamily="2" charset="0"/>
            </a:endParaRPr>
          </a:p>
        </p:txBody>
      </p:sp>
      <p:pic>
        <p:nvPicPr>
          <p:cNvPr id="57346" name="Picture 2" descr="H:\ГЛН\P10104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4572000" cy="2808312"/>
          </a:xfrm>
          <a:prstGeom prst="rect">
            <a:avLst/>
          </a:prstGeom>
          <a:noFill/>
        </p:spPr>
      </p:pic>
      <p:pic>
        <p:nvPicPr>
          <p:cNvPr id="57347" name="Picture 3" descr="H:\ГЛН\P10103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700808"/>
            <a:ext cx="4644008" cy="3483588"/>
          </a:xfrm>
          <a:prstGeom prst="rect">
            <a:avLst/>
          </a:prstGeom>
          <a:noFill/>
        </p:spPr>
      </p:pic>
      <p:pic>
        <p:nvPicPr>
          <p:cNvPr id="57348" name="Picture 4" descr="H:\ГЛН\P10104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3930182"/>
            <a:ext cx="3904088" cy="29278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0983134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:\ГЛН\P1010361.JPG"/>
          <p:cNvPicPr>
            <a:picLocks noChangeAspect="1" noChangeArrowheads="1"/>
          </p:cNvPicPr>
          <p:nvPr/>
        </p:nvPicPr>
        <p:blipFill>
          <a:blip r:embed="rId2" cstate="print"/>
          <a:srcRect l="10479" r="-42"/>
          <a:stretch>
            <a:fillRect/>
          </a:stretch>
        </p:blipFill>
        <p:spPr bwMode="auto">
          <a:xfrm>
            <a:off x="-1" y="0"/>
            <a:ext cx="4606293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71" name="Picture 3" descr="H:\ГЛН\P101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0"/>
            <a:ext cx="4788024" cy="34822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72" name="Picture 4" descr="H:\ГЛН\P1010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3429000"/>
            <a:ext cx="480094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3772394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Российская Федерация на карте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russia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340768"/>
            <a:ext cx="8438352" cy="4911824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G_20160316_100955.jpg"/>
          <p:cNvPicPr>
            <a:picLocks noChangeAspect="1"/>
          </p:cNvPicPr>
          <p:nvPr/>
        </p:nvPicPr>
        <p:blipFill>
          <a:blip r:embed="rId2" cstate="print"/>
          <a:srcRect l="4214" r="8912"/>
          <a:stretch>
            <a:fillRect/>
          </a:stretch>
        </p:blipFill>
        <p:spPr>
          <a:xfrm>
            <a:off x="0" y="0"/>
            <a:ext cx="5963046" cy="3861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20160316_101015.jpg"/>
          <p:cNvPicPr>
            <a:picLocks noChangeAspect="1"/>
          </p:cNvPicPr>
          <p:nvPr/>
        </p:nvPicPr>
        <p:blipFill>
          <a:blip r:embed="rId3" cstate="print"/>
          <a:srcRect l="6688" r="11413"/>
          <a:stretch>
            <a:fillRect/>
          </a:stretch>
        </p:blipFill>
        <p:spPr>
          <a:xfrm>
            <a:off x="3635896" y="3074908"/>
            <a:ext cx="5508104" cy="37830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1159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3933056"/>
            <a:ext cx="3635896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10997780_725475977550069_1978416353098319749_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0152" y="-1"/>
            <a:ext cx="3203848" cy="3140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5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84784"/>
            <a:ext cx="4561071" cy="34157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 descr="20130212-vybory-risunok07.jpg"/>
          <p:cNvPicPr>
            <a:picLocks noChangeAspect="1"/>
          </p:cNvPicPr>
          <p:nvPr/>
        </p:nvPicPr>
        <p:blipFill>
          <a:blip r:embed="rId3" cstate="print"/>
          <a:srcRect l="3707" t="2751" r="9681" b="9051"/>
          <a:stretch>
            <a:fillRect/>
          </a:stretch>
        </p:blipFill>
        <p:spPr>
          <a:xfrm>
            <a:off x="4427984" y="99251"/>
            <a:ext cx="4536504" cy="6570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b734c27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7166"/>
            <a:ext cx="9144000" cy="6850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993e2d129234a9402b0d0a33231fd41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9021"/>
          <a:stretch>
            <a:fillRect/>
          </a:stretch>
        </p:blipFill>
        <p:spPr>
          <a:xfrm>
            <a:off x="0" y="0"/>
            <a:ext cx="9144000" cy="3687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162614_tribune_russia_small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67944" y="3573016"/>
            <a:ext cx="5076056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oc6elpcll8ceosdbltimp_800_48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" y="3717032"/>
            <a:ext cx="3995936" cy="2979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331x252_N0SaEJXBR8rK8f7KeuDKgu0VgsU58Sf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Логотип-Я-ГражданинРФ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980728"/>
            <a:ext cx="8280920" cy="5567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084" y="1"/>
            <a:ext cx="911991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dirty="0" smtClean="0">
                <a:solidFill>
                  <a:schemeClr val="tx1"/>
                </a:solidFill>
              </a:rPr>
              <a:t>Город Москва- столица моей родины</a:t>
            </a:r>
            <a:endParaRPr lang="ru-RU" sz="6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60166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2592288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tx1"/>
                </a:solidFill>
              </a:rPr>
              <a:t>Кремль</a:t>
            </a:r>
            <a:r>
              <a:rPr lang="ru-RU" sz="6600" b="1" dirty="0" smtClean="0"/>
              <a:t/>
            </a:r>
            <a:br>
              <a:rPr lang="ru-RU" sz="6600" b="1" dirty="0" smtClean="0"/>
            </a:br>
            <a:endParaRPr lang="ru-RU" sz="6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636680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Путин Владимир Владимирович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41d43db1a65908920e1b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982269"/>
            <a:ext cx="8424936" cy="5630363"/>
          </a:xfr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540" t="5896" r="3540" b="9197"/>
          <a:stretch>
            <a:fillRect/>
          </a:stretch>
        </p:blipFill>
        <p:spPr>
          <a:xfrm>
            <a:off x="323528" y="332657"/>
            <a:ext cx="8568952" cy="6363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konstantino_eleninskaya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59194"/>
            <a:ext cx="9144000" cy="691719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4572000" cy="93610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Набатная башня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8065" y="836712"/>
            <a:ext cx="9045935" cy="6021288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836712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Боровицкая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башня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149</TotalTime>
  <Words>56</Words>
  <Application>Microsoft Office PowerPoint</Application>
  <PresentationFormat>Экран (4:3)</PresentationFormat>
  <Paragraphs>22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Поток</vt:lpstr>
      <vt:lpstr>Я - гражданин России!</vt:lpstr>
      <vt:lpstr>Презентация PowerPoint</vt:lpstr>
      <vt:lpstr>Российская Федерация на карте</vt:lpstr>
      <vt:lpstr>Город Москва- столица моей родины</vt:lpstr>
      <vt:lpstr>Кремль </vt:lpstr>
      <vt:lpstr>Путин Владимир Владимирович</vt:lpstr>
      <vt:lpstr>Презентация PowerPoint</vt:lpstr>
      <vt:lpstr>Набатная башня</vt:lpstr>
      <vt:lpstr>Боровицкая башня</vt:lpstr>
      <vt:lpstr>Арсенальная башня</vt:lpstr>
      <vt:lpstr>Никольская башня</vt:lpstr>
      <vt:lpstr>Спасская башня </vt:lpstr>
      <vt:lpstr>Презентация PowerPoint</vt:lpstr>
      <vt:lpstr>Царь пушка </vt:lpstr>
      <vt:lpstr>Царь колокол</vt:lpstr>
      <vt:lpstr>Презентация PowerPoint</vt:lpstr>
      <vt:lpstr>Музей –заповедник Царицыно</vt:lpstr>
      <vt:lpstr>Презентация PowerPoint</vt:lpstr>
      <vt:lpstr>Презентация PowerPoint</vt:lpstr>
      <vt:lpstr>Презентация PowerPoint</vt:lpstr>
      <vt:lpstr>Презентация PowerPoint</vt:lpstr>
      <vt:lpstr>УРАЛ</vt:lpstr>
      <vt:lpstr>Презентация PowerPoint</vt:lpstr>
      <vt:lpstr>Памятник Артему</vt:lpstr>
      <vt:lpstr>Презентация PowerPoint</vt:lpstr>
      <vt:lpstr>Вокзал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 гражданин России!</dc:title>
  <dc:creator>Ирина</dc:creator>
  <cp:lastModifiedBy>4садик</cp:lastModifiedBy>
  <cp:revision>23</cp:revision>
  <dcterms:created xsi:type="dcterms:W3CDTF">2016-03-27T16:07:16Z</dcterms:created>
  <dcterms:modified xsi:type="dcterms:W3CDTF">2020-01-13T07:11:55Z</dcterms:modified>
</cp:coreProperties>
</file>